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93" y="855815"/>
            <a:ext cx="9512729" cy="576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Mcinnis, Gilbert</dc:creator>
  <cp:lastModifiedBy>Mcinnis, Gilbert</cp:lastModifiedBy>
  <cp:revision>1</cp:revision>
  <dcterms:created xsi:type="dcterms:W3CDTF">2017-09-14T13:35:59Z</dcterms:created>
  <dcterms:modified xsi:type="dcterms:W3CDTF">2017-09-14T13:37:09Z</dcterms:modified>
</cp:coreProperties>
</file>